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70" r:id="rId3"/>
    <p:sldId id="372" r:id="rId4"/>
    <p:sldId id="371" r:id="rId5"/>
    <p:sldId id="357" r:id="rId6"/>
    <p:sldId id="358" r:id="rId7"/>
    <p:sldId id="360" r:id="rId8"/>
    <p:sldId id="362" r:id="rId9"/>
    <p:sldId id="361" r:id="rId10"/>
    <p:sldId id="359" r:id="rId11"/>
    <p:sldId id="368" r:id="rId12"/>
    <p:sldId id="369" r:id="rId13"/>
    <p:sldId id="261" r:id="rId14"/>
    <p:sldId id="367" r:id="rId15"/>
    <p:sldId id="268" r:id="rId16"/>
    <p:sldId id="366" r:id="rId17"/>
    <p:sldId id="269" r:id="rId18"/>
    <p:sldId id="365" r:id="rId19"/>
    <p:sldId id="263" r:id="rId20"/>
    <p:sldId id="364" r:id="rId21"/>
    <p:sldId id="264" r:id="rId22"/>
    <p:sldId id="363" r:id="rId23"/>
    <p:sldId id="346" r:id="rId24"/>
  </p:sldIdLst>
  <p:sldSz cx="12192000" cy="6858000"/>
  <p:notesSz cx="6858000" cy="9144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82528-B3FB-4E47-91E5-C20D4C1362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3B30F-EA84-5D42-9F45-FD1B8B289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E71B0-A183-9047-9AAD-7FB5280C5ED1}" type="datetimeFigureOut">
              <a:rPr lang="en-US" smtClean="0">
                <a:latin typeface="Roboto Regular" panose="02000000000000000000" pitchFamily="2" charset="0"/>
              </a:rPr>
              <a:t>9/6/19</a:t>
            </a:fld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06E69-4518-CE46-A03E-9FCFFFCDC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5DD23-AAA9-E348-AEF5-A9B987967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E97DC-0151-6545-81DB-5B8394248CEE}" type="slidenum">
              <a:rPr lang="en-US" smtClean="0">
                <a:latin typeface="Roboto Regular" panose="02000000000000000000" pitchFamily="2" charset="0"/>
              </a:rPr>
              <a:t>‹#›</a:t>
            </a:fld>
            <a:endParaRPr lang="en-US" dirty="0">
              <a:latin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11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D9877D3A-1FA8-434B-90C9-6FE35E033EAE}" type="datetimeFigureOut">
              <a:rPr lang="en-US" smtClean="0"/>
              <a:pPr/>
              <a:t>9/6/19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20416294-ABF7-2947-B07D-FFCC9B99E8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0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511633E-FEBD-2949-BD79-8D900D07E46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E3D7E7-63BB-B34C-9FBB-4FBCAE19C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79043" y="2308253"/>
            <a:ext cx="1950720" cy="379787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0DB5C354-9B8C-114C-AE00-5E6E2A02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32A1B6AD-B087-604C-9213-AEF790A05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63C1721D-F51B-4A4F-B916-D1BDB3629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9B633485-9AF1-274D-9E20-5B0E543C3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30E6FB59-4178-DB4A-ADF1-A932B7A4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F548BCD4-7652-5B44-B9E6-A3FC08BBE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21121940-27DA-0843-8EC7-DD27664D2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9AAC998-EE7A-D442-B36B-3880BE304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AD1C3F-D581-8245-8612-C8E78DB9B25E}"/>
              </a:ext>
            </a:extLst>
          </p:cNvPr>
          <p:cNvCxnSpPr>
            <a:cxnSpLocks/>
          </p:cNvCxnSpPr>
          <p:nvPr userDrawn="1"/>
        </p:nvCxnSpPr>
        <p:spPr>
          <a:xfrm>
            <a:off x="1079043" y="2951768"/>
            <a:ext cx="205740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47">
            <a:extLst>
              <a:ext uri="{FF2B5EF4-FFF2-40B4-BE49-F238E27FC236}">
                <a16:creationId xmlns:a16="http://schemas.microsoft.com/office/drawing/2014/main" id="{07B204BD-86BE-0A46-8494-0C8DC431D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965" y="3582807"/>
            <a:ext cx="10054256" cy="560153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>
            <a:lvl1pPr algn="l">
              <a:defRPr sz="3800" b="0" i="0" cap="all" spc="53" baseline="0">
                <a:solidFill>
                  <a:schemeClr val="tx1"/>
                </a:solidFill>
                <a:latin typeface="Lato Light" panose="020F0502020204030203" pitchFamily="34" charset="77"/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27" name="Text Placeholder 150">
            <a:extLst>
              <a:ext uri="{FF2B5EF4-FFF2-40B4-BE49-F238E27FC236}">
                <a16:creationId xmlns:a16="http://schemas.microsoft.com/office/drawing/2014/main" id="{EA8A2313-0435-6449-B08B-E647E4697D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8965" y="4142960"/>
            <a:ext cx="10054256" cy="410633"/>
          </a:xfrm>
          <a:prstGeom prst="rect">
            <a:avLst/>
          </a:prstGeom>
        </p:spPr>
        <p:txBody>
          <a:bodyPr lIns="0" tIns="22860"/>
          <a:lstStyle>
            <a:lvl1pPr marL="0" indent="0">
              <a:buNone/>
              <a:defRPr sz="2200" b="0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1E4979B8-5A8A-6540-8909-475F5FEBAFD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68965" y="2195910"/>
            <a:ext cx="2057400" cy="411734"/>
          </a:xfrm>
          <a:custGeom>
            <a:avLst/>
            <a:gdLst>
              <a:gd name="T0" fmla="*/ 5863 w 7139"/>
              <a:gd name="T1" fmla="*/ 386 h 1428"/>
              <a:gd name="T2" fmla="*/ 5610 w 7139"/>
              <a:gd name="T3" fmla="*/ 323 h 1428"/>
              <a:gd name="T4" fmla="*/ 5883 w 7139"/>
              <a:gd name="T5" fmla="*/ 848 h 1428"/>
              <a:gd name="T6" fmla="*/ 6223 w 7139"/>
              <a:gd name="T7" fmla="*/ 600 h 1428"/>
              <a:gd name="T8" fmla="*/ 6157 w 7139"/>
              <a:gd name="T9" fmla="*/ 323 h 1428"/>
              <a:gd name="T10" fmla="*/ 1072 w 7139"/>
              <a:gd name="T11" fmla="*/ 1377 h 1428"/>
              <a:gd name="T12" fmla="*/ 1307 w 7139"/>
              <a:gd name="T13" fmla="*/ 135 h 1428"/>
              <a:gd name="T14" fmla="*/ 1033 w 7139"/>
              <a:gd name="T15" fmla="*/ 0 h 1428"/>
              <a:gd name="T16" fmla="*/ 1677 w 7139"/>
              <a:gd name="T17" fmla="*/ 866 h 1428"/>
              <a:gd name="T18" fmla="*/ 2367 w 7139"/>
              <a:gd name="T19" fmla="*/ 862 h 1428"/>
              <a:gd name="T20" fmla="*/ 1889 w 7139"/>
              <a:gd name="T21" fmla="*/ 296 h 1428"/>
              <a:gd name="T22" fmla="*/ 476 w 7139"/>
              <a:gd name="T23" fmla="*/ 535 h 1428"/>
              <a:gd name="T24" fmla="*/ 477 w 7139"/>
              <a:gd name="T25" fmla="*/ 296 h 1428"/>
              <a:gd name="T26" fmla="*/ 932 w 7139"/>
              <a:gd name="T27" fmla="*/ 1072 h 1428"/>
              <a:gd name="T28" fmla="*/ 476 w 7139"/>
              <a:gd name="T29" fmla="*/ 1194 h 1428"/>
              <a:gd name="T30" fmla="*/ 3107 w 7139"/>
              <a:gd name="T31" fmla="*/ 321 h 1428"/>
              <a:gd name="T32" fmla="*/ 2923 w 7139"/>
              <a:gd name="T33" fmla="*/ 1195 h 1428"/>
              <a:gd name="T34" fmla="*/ 2739 w 7139"/>
              <a:gd name="T35" fmla="*/ 461 h 1428"/>
              <a:gd name="T36" fmla="*/ 2471 w 7139"/>
              <a:gd name="T37" fmla="*/ 321 h 1428"/>
              <a:gd name="T38" fmla="*/ 2924 w 7139"/>
              <a:gd name="T39" fmla="*/ 1425 h 1428"/>
              <a:gd name="T40" fmla="*/ 3378 w 7139"/>
              <a:gd name="T41" fmla="*/ 460 h 1428"/>
              <a:gd name="T42" fmla="*/ 4323 w 7139"/>
              <a:gd name="T43" fmla="*/ 0 h 1428"/>
              <a:gd name="T44" fmla="*/ 3924 w 7139"/>
              <a:gd name="T45" fmla="*/ 296 h 1428"/>
              <a:gd name="T46" fmla="*/ 4455 w 7139"/>
              <a:gd name="T47" fmla="*/ 866 h 1428"/>
              <a:gd name="T48" fmla="*/ 4323 w 7139"/>
              <a:gd name="T49" fmla="*/ 0 h 1428"/>
              <a:gd name="T50" fmla="*/ 4185 w 7139"/>
              <a:gd name="T51" fmla="*/ 862 h 1428"/>
              <a:gd name="T52" fmla="*/ 3753 w 7139"/>
              <a:gd name="T53" fmla="*/ 866 h 1428"/>
              <a:gd name="T54" fmla="*/ 5474 w 7139"/>
              <a:gd name="T55" fmla="*/ 896 h 1428"/>
              <a:gd name="T56" fmla="*/ 5034 w 7139"/>
              <a:gd name="T57" fmla="*/ 1194 h 1428"/>
              <a:gd name="T58" fmla="*/ 5488 w 7139"/>
              <a:gd name="T59" fmla="*/ 1071 h 1428"/>
              <a:gd name="T60" fmla="*/ 5033 w 7139"/>
              <a:gd name="T61" fmla="*/ 295 h 1428"/>
              <a:gd name="T62" fmla="*/ 5510 w 7139"/>
              <a:gd name="T63" fmla="*/ 799 h 1428"/>
              <a:gd name="T64" fmla="*/ 5035 w 7139"/>
              <a:gd name="T65" fmla="*/ 535 h 1428"/>
              <a:gd name="T66" fmla="*/ 7024 w 7139"/>
              <a:gd name="T67" fmla="*/ 373 h 1428"/>
              <a:gd name="T68" fmla="*/ 6286 w 7139"/>
              <a:gd name="T69" fmla="*/ 600 h 1428"/>
              <a:gd name="T70" fmla="*/ 6708 w 7139"/>
              <a:gd name="T71" fmla="*/ 518 h 1428"/>
              <a:gd name="T72" fmla="*/ 6708 w 7139"/>
              <a:gd name="T73" fmla="*/ 714 h 1428"/>
              <a:gd name="T74" fmla="*/ 6363 w 7139"/>
              <a:gd name="T75" fmla="*/ 1335 h 1428"/>
              <a:gd name="T76" fmla="*/ 7135 w 7139"/>
              <a:gd name="T77" fmla="*/ 1111 h 1428"/>
              <a:gd name="T78" fmla="*/ 6672 w 7139"/>
              <a:gd name="T79" fmla="*/ 1195 h 1428"/>
              <a:gd name="T80" fmla="*/ 6539 w 7139"/>
              <a:gd name="T81" fmla="*/ 999 h 1428"/>
              <a:gd name="T82" fmla="*/ 6883 w 7139"/>
              <a:gd name="T83" fmla="*/ 953 h 1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39" h="1428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733C6C2-2D8E-A54F-91CE-BADE3941F58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158D6FF-36E5-2F4E-8DDE-B7902C35EA00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D7C68D6-8CF6-7C4B-BF4E-976CDD32E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847A95D-973F-4F4D-A90C-2C0E14A7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3FF883D-1850-1142-8B66-DA85EE5D1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2F79699-747A-FD43-BA39-3CC120BC7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B2BC023-1FCA-D54D-A03B-9CAB74947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050DFB0-1400-D140-A5A3-282BF5F60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BB99552-E482-224E-8499-FA52B63B3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725D688-4AC3-4945-8ACF-99620E3C3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14C458-0FEA-604A-B28E-74950287D221}"/>
              </a:ext>
            </a:extLst>
          </p:cNvPr>
          <p:cNvCxnSpPr>
            <a:cxnSpLocks/>
          </p:cNvCxnSpPr>
          <p:nvPr userDrawn="1"/>
        </p:nvCxnSpPr>
        <p:spPr>
          <a:xfrm>
            <a:off x="548640" y="549560"/>
            <a:ext cx="1109472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147">
            <a:extLst>
              <a:ext uri="{FF2B5EF4-FFF2-40B4-BE49-F238E27FC236}">
                <a16:creationId xmlns:a16="http://schemas.microsoft.com/office/drawing/2014/main" id="{6086F924-185D-DB46-B7DD-4602D965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000" b="0" i="0" cap="all" spc="53" baseline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150">
            <a:extLst>
              <a:ext uri="{FF2B5EF4-FFF2-40B4-BE49-F238E27FC236}">
                <a16:creationId xmlns:a16="http://schemas.microsoft.com/office/drawing/2014/main" id="{9F42DF70-BB83-0E46-930E-326A0F35A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7362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200" b="0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35300B78-D214-1943-80E2-7082E3BFBFB4}"/>
              </a:ext>
            </a:extLst>
          </p:cNvPr>
          <p:cNvSpPr txBox="1">
            <a:spLocks/>
          </p:cNvSpPr>
          <p:nvPr userDrawn="1"/>
        </p:nvSpPr>
        <p:spPr>
          <a:xfrm>
            <a:off x="11305051" y="6509495"/>
            <a:ext cx="34084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DAE94AD-106C-7F48-94C1-65F239545530}"/>
              </a:ext>
            </a:extLst>
          </p:cNvPr>
          <p:cNvSpPr txBox="1">
            <a:spLocks/>
          </p:cNvSpPr>
          <p:nvPr userDrawn="1"/>
        </p:nvSpPr>
        <p:spPr>
          <a:xfrm>
            <a:off x="9494360" y="6509495"/>
            <a:ext cx="187954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E9EE-6D96-0E40-A339-3DB1271F4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8640" y="2128838"/>
            <a:ext cx="11097260" cy="329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4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&amp; Quote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7B2815-50F6-EC42-8C43-85D11F401F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701223" y="847957"/>
            <a:ext cx="4789556" cy="4789556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005767-3A47-904A-8252-4AE4231D1EFB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63D73C4-E8DB-944C-89D1-0FEDBD0F6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744CC8F-90B7-784E-BCBA-ED01D65E9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395B633-A301-6F43-899D-BFC54ED98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33F46CA-DC85-4C41-A750-BF49C641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02BB971-CC89-7A40-B99B-2AA59376D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BBE4548-43A7-134D-8F50-CBB4D6B94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1233BC-7505-D34D-8287-AC885762A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23B19EC-4256-494A-A531-1176AD4E7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0C035A-8F6F-D44F-BAD1-75985E874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455" y="2185524"/>
            <a:ext cx="10515600" cy="21144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2880" rIns="0" bIns="18288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200" b="0" i="0" cap="all" baseline="0">
                <a:solidFill>
                  <a:schemeClr val="tx1"/>
                </a:solidFill>
                <a:latin typeface="Lato Light" panose="020F0502020204030203" pitchFamily="34" charset="77"/>
              </a:defRPr>
            </a:lvl1pPr>
          </a:lstStyle>
          <a:p>
            <a:pPr lvl="0"/>
            <a:r>
              <a:rPr lang="en-US" dirty="0"/>
              <a:t>“THIS IS AN EXAMPLE OF A BIG STATEMENT OR A QUOTE</a:t>
            </a:r>
            <a:br>
              <a:rPr lang="en-US" dirty="0"/>
            </a:br>
            <a:r>
              <a:rPr lang="en-US" dirty="0"/>
              <a:t>(TEXT IN LATO LIGHT IN ALL CAPS)”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7A922-7350-434A-816A-ADDBEED0C4E8}"/>
              </a:ext>
            </a:extLst>
          </p:cNvPr>
          <p:cNvSpPr txBox="1">
            <a:spLocks/>
          </p:cNvSpPr>
          <p:nvPr userDrawn="1"/>
        </p:nvSpPr>
        <p:spPr>
          <a:xfrm>
            <a:off x="11305051" y="6509495"/>
            <a:ext cx="34084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E79E56D-2AE6-CB49-9CFC-1D555DCCC412}"/>
              </a:ext>
            </a:extLst>
          </p:cNvPr>
          <p:cNvSpPr txBox="1">
            <a:spLocks/>
          </p:cNvSpPr>
          <p:nvPr userDrawn="1"/>
        </p:nvSpPr>
        <p:spPr>
          <a:xfrm>
            <a:off x="9494360" y="6509495"/>
            <a:ext cx="187954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28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1A63B-C4C4-E142-A68F-2F5503F1683A}"/>
              </a:ext>
            </a:extLst>
          </p:cNvPr>
          <p:cNvSpPr txBox="1"/>
          <p:nvPr userDrawn="1"/>
        </p:nvSpPr>
        <p:spPr>
          <a:xfrm>
            <a:off x="1651221" y="2494881"/>
            <a:ext cx="8889559" cy="120032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indent="0" algn="ctr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US" sz="7200" b="0" i="0" cap="all" baseline="0" dirty="0">
                <a:solidFill>
                  <a:schemeClr val="tx1"/>
                </a:solidFill>
                <a:latin typeface="Lato Light" panose="020F030202020403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C34BC8C-88AD-464F-9B76-58428A43BA4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410624" y="5619599"/>
            <a:ext cx="1370753" cy="274320"/>
          </a:xfrm>
          <a:custGeom>
            <a:avLst/>
            <a:gdLst>
              <a:gd name="T0" fmla="*/ 5863 w 7139"/>
              <a:gd name="T1" fmla="*/ 386 h 1428"/>
              <a:gd name="T2" fmla="*/ 5610 w 7139"/>
              <a:gd name="T3" fmla="*/ 323 h 1428"/>
              <a:gd name="T4" fmla="*/ 5883 w 7139"/>
              <a:gd name="T5" fmla="*/ 848 h 1428"/>
              <a:gd name="T6" fmla="*/ 6223 w 7139"/>
              <a:gd name="T7" fmla="*/ 600 h 1428"/>
              <a:gd name="T8" fmla="*/ 6157 w 7139"/>
              <a:gd name="T9" fmla="*/ 323 h 1428"/>
              <a:gd name="T10" fmla="*/ 1072 w 7139"/>
              <a:gd name="T11" fmla="*/ 1377 h 1428"/>
              <a:gd name="T12" fmla="*/ 1307 w 7139"/>
              <a:gd name="T13" fmla="*/ 135 h 1428"/>
              <a:gd name="T14" fmla="*/ 1033 w 7139"/>
              <a:gd name="T15" fmla="*/ 0 h 1428"/>
              <a:gd name="T16" fmla="*/ 1677 w 7139"/>
              <a:gd name="T17" fmla="*/ 866 h 1428"/>
              <a:gd name="T18" fmla="*/ 2367 w 7139"/>
              <a:gd name="T19" fmla="*/ 862 h 1428"/>
              <a:gd name="T20" fmla="*/ 1889 w 7139"/>
              <a:gd name="T21" fmla="*/ 296 h 1428"/>
              <a:gd name="T22" fmla="*/ 476 w 7139"/>
              <a:gd name="T23" fmla="*/ 535 h 1428"/>
              <a:gd name="T24" fmla="*/ 477 w 7139"/>
              <a:gd name="T25" fmla="*/ 296 h 1428"/>
              <a:gd name="T26" fmla="*/ 932 w 7139"/>
              <a:gd name="T27" fmla="*/ 1072 h 1428"/>
              <a:gd name="T28" fmla="*/ 476 w 7139"/>
              <a:gd name="T29" fmla="*/ 1194 h 1428"/>
              <a:gd name="T30" fmla="*/ 3107 w 7139"/>
              <a:gd name="T31" fmla="*/ 321 h 1428"/>
              <a:gd name="T32" fmla="*/ 2923 w 7139"/>
              <a:gd name="T33" fmla="*/ 1195 h 1428"/>
              <a:gd name="T34" fmla="*/ 2739 w 7139"/>
              <a:gd name="T35" fmla="*/ 461 h 1428"/>
              <a:gd name="T36" fmla="*/ 2471 w 7139"/>
              <a:gd name="T37" fmla="*/ 321 h 1428"/>
              <a:gd name="T38" fmla="*/ 2924 w 7139"/>
              <a:gd name="T39" fmla="*/ 1425 h 1428"/>
              <a:gd name="T40" fmla="*/ 3378 w 7139"/>
              <a:gd name="T41" fmla="*/ 460 h 1428"/>
              <a:gd name="T42" fmla="*/ 4323 w 7139"/>
              <a:gd name="T43" fmla="*/ 0 h 1428"/>
              <a:gd name="T44" fmla="*/ 3924 w 7139"/>
              <a:gd name="T45" fmla="*/ 296 h 1428"/>
              <a:gd name="T46" fmla="*/ 4455 w 7139"/>
              <a:gd name="T47" fmla="*/ 866 h 1428"/>
              <a:gd name="T48" fmla="*/ 4323 w 7139"/>
              <a:gd name="T49" fmla="*/ 0 h 1428"/>
              <a:gd name="T50" fmla="*/ 4185 w 7139"/>
              <a:gd name="T51" fmla="*/ 862 h 1428"/>
              <a:gd name="T52" fmla="*/ 3753 w 7139"/>
              <a:gd name="T53" fmla="*/ 866 h 1428"/>
              <a:gd name="T54" fmla="*/ 5474 w 7139"/>
              <a:gd name="T55" fmla="*/ 896 h 1428"/>
              <a:gd name="T56" fmla="*/ 5034 w 7139"/>
              <a:gd name="T57" fmla="*/ 1194 h 1428"/>
              <a:gd name="T58" fmla="*/ 5488 w 7139"/>
              <a:gd name="T59" fmla="*/ 1071 h 1428"/>
              <a:gd name="T60" fmla="*/ 5033 w 7139"/>
              <a:gd name="T61" fmla="*/ 295 h 1428"/>
              <a:gd name="T62" fmla="*/ 5510 w 7139"/>
              <a:gd name="T63" fmla="*/ 799 h 1428"/>
              <a:gd name="T64" fmla="*/ 5035 w 7139"/>
              <a:gd name="T65" fmla="*/ 535 h 1428"/>
              <a:gd name="T66" fmla="*/ 7024 w 7139"/>
              <a:gd name="T67" fmla="*/ 373 h 1428"/>
              <a:gd name="T68" fmla="*/ 6286 w 7139"/>
              <a:gd name="T69" fmla="*/ 600 h 1428"/>
              <a:gd name="T70" fmla="*/ 6708 w 7139"/>
              <a:gd name="T71" fmla="*/ 518 h 1428"/>
              <a:gd name="T72" fmla="*/ 6708 w 7139"/>
              <a:gd name="T73" fmla="*/ 714 h 1428"/>
              <a:gd name="T74" fmla="*/ 6363 w 7139"/>
              <a:gd name="T75" fmla="*/ 1335 h 1428"/>
              <a:gd name="T76" fmla="*/ 7135 w 7139"/>
              <a:gd name="T77" fmla="*/ 1111 h 1428"/>
              <a:gd name="T78" fmla="*/ 6672 w 7139"/>
              <a:gd name="T79" fmla="*/ 1195 h 1428"/>
              <a:gd name="T80" fmla="*/ 6539 w 7139"/>
              <a:gd name="T81" fmla="*/ 999 h 1428"/>
              <a:gd name="T82" fmla="*/ 6883 w 7139"/>
              <a:gd name="T83" fmla="*/ 953 h 1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39" h="1428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404CE-BD33-CB44-9A47-D25C92A428B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CDC204-6D63-F244-8764-124382F8D05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3869D6B-ED7E-644F-BEA0-CC0AE2F69CA4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65FB9D1-8F61-184C-830B-2B5C25A42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1797FA1-BE03-BF4E-9CB5-BF1CE1CE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C572210-65DB-3348-8F74-55EF9355E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AAC3F976-7761-F947-90CF-4523CDEFC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E1383297-562E-A14A-B4DE-C265E026F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EBF123E4-3A11-5847-AF05-E1B887069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5AA649D5-C387-6348-B3D7-A48EDE422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70E7705-A475-D74F-8EE1-D63B790BC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AC7CA5-8974-C849-AB46-04919B22E606}"/>
              </a:ext>
            </a:extLst>
          </p:cNvPr>
          <p:cNvSpPr>
            <a:spLocks/>
          </p:cNvSpPr>
          <p:nvPr userDrawn="1"/>
        </p:nvSpPr>
        <p:spPr>
          <a:xfrm>
            <a:off x="-3048" y="0"/>
            <a:ext cx="12198096" cy="6217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A06081-5147-8F49-A245-8577FE37501F}"/>
              </a:ext>
            </a:extLst>
          </p:cNvPr>
          <p:cNvSpPr txBox="1">
            <a:spLocks/>
          </p:cNvSpPr>
          <p:nvPr userDrawn="1"/>
        </p:nvSpPr>
        <p:spPr>
          <a:xfrm>
            <a:off x="7728668" y="6512861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54A1-3EF4-D34B-9AC0-6C761D48A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8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  <p:sldLayoutId id="2147483708" r:id="rId4"/>
    <p:sldLayoutId id="214748371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189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tx2"/>
          </a:solidFill>
          <a:latin typeface="Roboto Light" charset="0"/>
          <a:ea typeface="+mj-ea"/>
          <a:cs typeface="Calibri Light"/>
        </a:defRPr>
      </a:lvl1pPr>
    </p:titleStyle>
    <p:bodyStyle>
      <a:lvl1pPr marL="347472" indent="-347472" algn="l" defTabSz="457189" rtl="0" eaLnBrk="1" latinLnBrk="0" hangingPunct="1">
        <a:spcBef>
          <a:spcPts val="600"/>
        </a:spcBef>
        <a:buClr>
          <a:schemeClr val="accent6"/>
        </a:buClr>
        <a:buSzPct val="80000"/>
        <a:buFont typeface="Arial"/>
        <a:buChar char="•"/>
        <a:tabLst/>
        <a:defRPr sz="24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1pPr>
      <a:lvl2pPr marL="685800" indent="-347472" algn="l" defTabSz="457189" rtl="0" eaLnBrk="1" latinLnBrk="0" hangingPunct="1">
        <a:spcBef>
          <a:spcPts val="500"/>
        </a:spcBef>
        <a:buClr>
          <a:schemeClr val="accent6"/>
        </a:buClr>
        <a:buSzPct val="80000"/>
        <a:buFont typeface="Arial"/>
        <a:buChar char="•"/>
        <a:tabLst/>
        <a:defRPr sz="20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2pPr>
      <a:lvl3pPr marL="1024128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/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3pPr>
      <a:lvl4pPr marL="1380744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>
          <a:tab pos="1887538" algn="l"/>
        </a:tabLst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4pPr>
      <a:lvl5pPr marL="1719072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/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4" userDrawn="1">
          <p15:clr>
            <a:srgbClr val="9FCC3B"/>
          </p15:clr>
        </p15:guide>
        <p15:guide id="3" pos="7336" userDrawn="1">
          <p15:clr>
            <a:srgbClr val="9FCC3B"/>
          </p15:clr>
        </p15:guide>
        <p15:guide id="6" orient="horz" pos="39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5FE3-CB45-BA4B-AC46-8340832F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965" y="3571137"/>
            <a:ext cx="10054256" cy="571823"/>
          </a:xfrm>
        </p:spPr>
        <p:txBody>
          <a:bodyPr/>
          <a:lstStyle/>
          <a:p>
            <a:r>
              <a:rPr lang="en-US" dirty="0"/>
              <a:t>Streaming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22A9B-978B-BE45-9A4B-B6389436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Marcel Däppen</a:t>
            </a:r>
          </a:p>
        </p:txBody>
      </p:sp>
    </p:spTree>
    <p:extLst>
      <p:ext uri="{BB962C8B-B14F-4D97-AF65-F5344CB8AC3E}">
        <p14:creationId xmlns:p14="http://schemas.microsoft.com/office/powerpoint/2010/main" val="30148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4ADAA-1929-2A48-A802-B5F7112F2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455" y="2767221"/>
            <a:ext cx="10515600" cy="95103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7478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CF77-8AEC-B841-861A-BE8F0539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379452-557D-F243-8E81-27E6BFB77AB4}"/>
              </a:ext>
            </a:extLst>
          </p:cNvPr>
          <p:cNvCxnSpPr>
            <a:cxnSpLocks/>
            <a:stCxn id="37" idx="3"/>
            <a:endCxn id="38" idx="2"/>
          </p:cNvCxnSpPr>
          <p:nvPr/>
        </p:nvCxnSpPr>
        <p:spPr>
          <a:xfrm flipV="1">
            <a:off x="5307320" y="2677862"/>
            <a:ext cx="5716018" cy="996218"/>
          </a:xfrm>
          <a:prstGeom prst="bentConnector2">
            <a:avLst/>
          </a:prstGeom>
          <a:ln w="57150" cap="flat">
            <a:solidFill>
              <a:srgbClr val="FFC00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20346D-A174-FF46-A43B-C11D399E2B2B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05834-85CA-7B4A-B473-83288DB8B224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C9C0B-1B58-DC48-9DA3-E280A92523FB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F66BA-AA82-474A-8C36-85206FCFC36A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87A437-B5B3-2542-90C4-CCA1404B7435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3EDA-A582-C642-86CF-38EEBF7A4593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8F1DDA-E151-0448-8211-5E7DB56C3602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FA238-98AF-6F4E-9D4B-63074F62A319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32130-13E6-D742-B877-BEFE70F5FDA6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9C5C18-4944-924D-811F-5C638C246DB0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4A8F0-DE56-184F-BCC4-BBBA85C9B661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C46781-D166-BE46-91A6-A3197C2B2B28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07B0CB-7979-A24D-81B6-4C42A6A6AC21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71872D-49C9-D84D-A8DF-A9A5E93C3CFE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8F8C0-E012-7C42-9463-0DD41890171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85177-5F0C-7B4F-8C9B-31B42025ADB7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B85B2-5C68-364E-823F-DCA69804FE20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1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COUNT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 per Shop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6463357-5861-B945-AADD-19D8EF9A9B17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8DCA45C-B150-DA4B-99CE-A7201F9C3385}"/>
              </a:ext>
            </a:extLst>
          </p:cNvPr>
          <p:cNvCxnSpPr>
            <a:cxnSpLocks/>
            <a:stCxn id="22" idx="1"/>
            <a:endCxn id="36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D9EFA03-FC5F-7441-AC5B-26AF9BD5E873}"/>
              </a:ext>
            </a:extLst>
          </p:cNvPr>
          <p:cNvCxnSpPr>
            <a:cxnSpLocks/>
            <a:stCxn id="34" idx="3"/>
            <a:endCxn id="26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1D4510D-BF68-F149-B2F5-D9DBA45B9295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B28E9C0-922B-3E48-AA5E-8CF89117D999}"/>
              </a:ext>
            </a:extLst>
          </p:cNvPr>
          <p:cNvCxnSpPr>
            <a:cxnSpLocks/>
            <a:stCxn id="34" idx="3"/>
            <a:endCxn id="2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1EB1BC5-BF27-7C41-9972-78C6C7B0591F}"/>
              </a:ext>
            </a:extLst>
          </p:cNvPr>
          <p:cNvSpPr/>
          <p:nvPr/>
        </p:nvSpPr>
        <p:spPr>
          <a:xfrm>
            <a:off x="7204280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2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cctyp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fx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B318FA0-D45D-F646-B417-7B33C439DDEB}"/>
              </a:ext>
            </a:extLst>
          </p:cNvPr>
          <p:cNvCxnSpPr>
            <a:cxnSpLocks/>
            <a:stCxn id="34" idx="3"/>
            <a:endCxn id="28" idx="2"/>
          </p:cNvCxnSpPr>
          <p:nvPr/>
        </p:nvCxnSpPr>
        <p:spPr>
          <a:xfrm flipV="1">
            <a:off x="4860724" y="2677863"/>
            <a:ext cx="3063556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23FEFAB-32FB-B243-B1AB-17F035265385}"/>
              </a:ext>
            </a:extLst>
          </p:cNvPr>
          <p:cNvCxnSpPr>
            <a:cxnSpLocks/>
            <a:stCxn id="28" idx="0"/>
            <a:endCxn id="35" idx="1"/>
          </p:cNvCxnSpPr>
          <p:nvPr/>
        </p:nvCxnSpPr>
        <p:spPr>
          <a:xfrm rot="16200000" flipH="1" flipV="1">
            <a:off x="5162553" y="444454"/>
            <a:ext cx="1608318" cy="3915136"/>
          </a:xfrm>
          <a:prstGeom prst="bentConnector4">
            <a:avLst>
              <a:gd name="adj1" fmla="val -14214"/>
              <a:gd name="adj2" fmla="val 109866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6C6A8FE-FD05-504C-A37B-19D4CF853277}"/>
              </a:ext>
            </a:extLst>
          </p:cNvPr>
          <p:cNvCxnSpPr>
            <a:cxnSpLocks/>
            <a:stCxn id="26" idx="0"/>
            <a:endCxn id="37" idx="1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624FD-38F1-8D42-9475-668D457C7AE3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7DE92-DDC1-3B40-8625-DBBEB9E6AB55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4AF5-CC13-9641-8E49-33DC1092DD54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E59967-DD41-314D-8724-BDF1C0030FFC}"/>
              </a:ext>
            </a:extLst>
          </p:cNvPr>
          <p:cNvSpPr txBox="1"/>
          <p:nvPr/>
        </p:nvSpPr>
        <p:spPr>
          <a:xfrm>
            <a:off x="4009144" y="2944571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SumCcTypFxAmt</a:t>
            </a:r>
            <a:endParaRPr lang="en-US" sz="14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DCED1F-0050-5A41-A337-013396B509FB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B2707-842E-1E4B-BADB-6D5BF3003C97}"/>
              </a:ext>
            </a:extLst>
          </p:cNvPr>
          <p:cNvSpPr txBox="1"/>
          <p:nvPr/>
        </p:nvSpPr>
        <p:spPr>
          <a:xfrm>
            <a:off x="4009144" y="3412470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TrxFxCombined</a:t>
            </a:r>
            <a:endParaRPr lang="en-US" sz="1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3E4F00-BC5D-954E-875D-7B7C16846ECB}"/>
              </a:ext>
            </a:extLst>
          </p:cNvPr>
          <p:cNvSpPr/>
          <p:nvPr/>
        </p:nvSpPr>
        <p:spPr>
          <a:xfrm>
            <a:off x="10303338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TABLE</a:t>
            </a:r>
          </a:p>
          <a:p>
            <a:pPr algn="ctr"/>
            <a:r>
              <a:rPr lang="en-US" sz="1400" i="1" dirty="0" err="1">
                <a:solidFill>
                  <a:schemeClr val="tx1"/>
                </a:solidFill>
              </a:rPr>
              <a:t>FxRisk</a:t>
            </a:r>
            <a:r>
              <a:rPr lang="en-US" sz="1400" i="1" dirty="0">
                <a:solidFill>
                  <a:schemeClr val="tx1"/>
                </a:solidFill>
              </a:rPr>
              <a:t> Calc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0A2A21-2EF5-B944-BD6D-FE07CA95717B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0AAE9E1-1123-6041-A83D-094EBB4FF677}"/>
              </a:ext>
            </a:extLst>
          </p:cNvPr>
          <p:cNvCxnSpPr>
            <a:cxnSpLocks/>
            <a:stCxn id="38" idx="0"/>
            <a:endCxn id="39" idx="1"/>
          </p:cNvCxnSpPr>
          <p:nvPr/>
        </p:nvCxnSpPr>
        <p:spPr>
          <a:xfrm rot="16200000" flipH="1" flipV="1">
            <a:off x="6243615" y="-636609"/>
            <a:ext cx="2545252" cy="7014194"/>
          </a:xfrm>
          <a:prstGeom prst="bentConnector4">
            <a:avLst>
              <a:gd name="adj1" fmla="val -17653"/>
              <a:gd name="adj2" fmla="val 109403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0EBD6F-B7AF-8845-B071-23A54B939A1F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41671-E885-A944-B042-513E793235E4}"/>
              </a:ext>
            </a:extLst>
          </p:cNvPr>
          <p:cNvSpPr txBox="1"/>
          <p:nvPr/>
        </p:nvSpPr>
        <p:spPr>
          <a:xfrm>
            <a:off x="8043341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301180-50D7-7A4E-8654-E8CD12E55BD6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47C809-623F-CD4D-8571-93CF95FF5755}"/>
              </a:ext>
            </a:extLst>
          </p:cNvPr>
          <p:cNvSpPr txBox="1"/>
          <p:nvPr/>
        </p:nvSpPr>
        <p:spPr>
          <a:xfrm>
            <a:off x="1113694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DC27-7B6C-D446-B1F6-78C6CBBD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3256-A608-AD4A-87B6-38D80758972F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BA16B-326A-F740-97D7-722B84FE0C22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F10CD-2349-9644-BE04-6C21556463DB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77281-7575-A944-829E-589B34C9B711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3FA17B-971F-B748-AA27-3E27B6330F54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06AD6-8EDE-F947-950C-C128393ECC6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E38F4-534A-BA48-81F8-9331FF6E1A25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156AD-077C-F140-99E3-72151E2C99FF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1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COUNT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 per Shop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1A65C58-40AB-D042-8DE3-F31A8BE34471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1BFB892-435D-1042-83F5-12B88F846C34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74661-7C05-0D40-900E-019D974A8C11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13CBD-62D4-3B43-8ACD-78147A68E598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0CA5F-AAE1-9540-B75D-CF8E4DF5E9F1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EC5CA-C83F-6742-A9E8-FD2C2EE12214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4344253" y="316192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53" y="3161925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7584027" y="316192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027" y="3161925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256781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805891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401223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774161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3186853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359954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454821" y="2940675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064253" y="3521925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2477537" y="3521925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5299638" y="2996403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954884" y="2996403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961492" y="2996403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2374745" y="4252436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2351486" y="3395797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3316888" y="3395798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5534844" y="4252436"/>
            <a:ext cx="16501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shop_name|Counter</a:t>
            </a:r>
            <a:endParaRPr lang="en-US" sz="1000" dirty="0"/>
          </a:p>
          <a:p>
            <a:r>
              <a:rPr lang="en-US" sz="1000" dirty="0"/>
              <a:t>"</a:t>
            </a:r>
            <a:r>
              <a:rPr lang="en-US" sz="1000" dirty="0" err="1"/>
              <a:t>SihlCity</a:t>
            </a:r>
            <a:r>
              <a:rPr lang="en-US" sz="1000" dirty="0"/>
              <a:t>”  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5459252" y="3409686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6272278" y="3409688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4225051" y="48641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939983" y="5135391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8198585" y="2216015"/>
            <a:ext cx="1365329" cy="10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304027" y="3521925"/>
            <a:ext cx="1347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8198585" y="3776483"/>
            <a:ext cx="1453352" cy="10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9631934" y="192177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9630174" y="326736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9625910" y="461295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664653" y="4864188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7184987" y="5135391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10216179" y="1921777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"ABC” | 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10216179" y="3289384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BioMarket</a:t>
            </a:r>
            <a:r>
              <a:rPr lang="en-US" sz="1000" dirty="0"/>
              <a:t>” | 61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10216179" y="4612957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SihlCity</a:t>
            </a:r>
            <a:r>
              <a:rPr lang="en-US" sz="1000" dirty="0"/>
              <a:t>” | 19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31254B3-0FF5-314F-8930-6F612D97FB97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1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61623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E657-DBAC-1C4F-B3DA-03217DA5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426FC-C53D-EE41-BEC7-41E964248A0A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EF51B-FF48-E647-A352-9FA63E8626C3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07E02-4F5F-9845-BBE4-628D90C25C37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B3BBC-2BA3-3649-838B-110E17F1C8E9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EED04-29B6-154B-B781-293E009AC333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90EFE-F112-684B-A6F6-02871112360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AADB6-D45A-9D46-BEC3-DD18496C79CE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4AFEF-55E0-EB4A-B4D0-85991060923B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5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Count/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Filter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“Fingerprint”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F8834DC-A8B0-D342-82B0-3339034B1DD9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3C4857-9266-6C43-9A5A-D78C795DFF91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67357-DF8E-814F-AC80-37B2706F32CE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8C8E3-7D4F-3A4C-967D-54371329E963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F7A8C-A6AC-B344-B5C3-70207C710919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740FF-AB7D-AC4D-99E5-D071C505A7CC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DuplicateAlarm</a:t>
            </a:r>
            <a:endParaRPr lang="en-US" sz="1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A169F-9C46-AA48-B3B4-92492A17BCBA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289537" y="4219950"/>
            <a:ext cx="272167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Trx_fingerprint|Counter</a:t>
            </a:r>
            <a:endParaRPr lang="en-US" sz="1000" dirty="0"/>
          </a:p>
          <a:p>
            <a:r>
              <a:rPr lang="en-US" sz="1000" dirty="0"/>
              <a:t>" 5123-5985-1943-6358_USD_CHF_40.0”  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  <a:endCxn id="45" idx="2"/>
          </p:cNvCxnSpPr>
          <p:nvPr/>
        </p:nvCxnSpPr>
        <p:spPr>
          <a:xfrm flipV="1">
            <a:off x="7576050" y="2354374"/>
            <a:ext cx="1035788" cy="8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 flipV="1">
            <a:off x="7681492" y="3467423"/>
            <a:ext cx="1065221" cy="2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  <a:endCxn id="47" idx="1"/>
          </p:cNvCxnSpPr>
          <p:nvPr/>
        </p:nvCxnSpPr>
        <p:spPr>
          <a:xfrm>
            <a:off x="7576050" y="3743997"/>
            <a:ext cx="1166399" cy="106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8611838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8610078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8605814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B9D6B-C6A9-0C44-AAF6-7B993DEE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2039289"/>
            <a:ext cx="667224" cy="6672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 5127-3281-3201-7361_EUR_USD_17.81” | 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EE2816E-B240-B94A-9223-F20E5701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3417365"/>
            <a:ext cx="667224" cy="6672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"5167-5669-5336-6937_CHF_EUR_72.49” |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2AB835-87B3-4B4B-9282-9FB4B2C9E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01" y="5998085"/>
            <a:ext cx="1883182" cy="56070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AA10C3-620D-C446-BD80-14EDE705CFB1}"/>
              </a:ext>
            </a:extLst>
          </p:cNvPr>
          <p:cNvCxnSpPr>
            <a:cxnSpLocks/>
            <a:stCxn id="52" idx="2"/>
            <a:endCxn id="18" idx="0"/>
          </p:cNvCxnSpPr>
          <p:nvPr/>
        </p:nvCxnSpPr>
        <p:spPr>
          <a:xfrm>
            <a:off x="10540792" y="5080956"/>
            <a:ext cx="0" cy="9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/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517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427A0C4-666C-C943-BF8D-5FFF015EC50E}"/>
              </a:ext>
            </a:extLst>
          </p:cNvPr>
          <p:cNvSpPr txBox="1"/>
          <p:nvPr/>
        </p:nvSpPr>
        <p:spPr>
          <a:xfrm>
            <a:off x="8810960" y="946467"/>
            <a:ext cx="345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filter out if the fingerprint is unique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 within the window {30 sec}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99D119-4AF7-3941-8C7E-2A227844A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6363" y="4741480"/>
            <a:ext cx="641178" cy="58637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 5123-5985-1943-6358_USD_CHF_40.0” | </a:t>
            </a:r>
            <a:r>
              <a:rPr lang="en-US" sz="1400" dirty="0">
                <a:solidFill>
                  <a:srgbClr val="FF0000"/>
                </a:solidFill>
              </a:rPr>
              <a:t>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370D37-AEB9-9948-AF16-3B3B16B1A195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5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424195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4F4-2803-7D46-BAF1-AC9FEC7B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C0D79-BAE1-5640-80DD-249E7B1F8CF9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79B4B-0713-5F43-B959-7E4D2E035603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D601B-7382-E246-B3EF-AC8BC521A2B6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E3B49D-0D57-034C-A74B-F7330C41AAF3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30D6D7-D9DF-8A4E-8F0E-FDE1FD59C3A1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98A4F-153C-E544-B298-0100053D8E9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D2C5E-8742-D545-B3CA-6B3ECE827AF4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998805-D7EA-594A-923C-9E13B36ACD0A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5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Count/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Filter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“cci-id”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47DF66E-4C81-A042-AF3B-643105B0FBD9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ACB7CB1-EFC9-8B45-BEE6-E7B776979E6A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77950-C7FB-8647-A37D-60A9FD07B9D7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0F186-E7BD-A343-9900-32E1EE7040F9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3462A-3283-CF4A-A50D-D20F4E985AC9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C6AB9-73E8-874A-9AAD-0E2C244318C1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fraudDedection</a:t>
            </a:r>
            <a:endParaRPr lang="en-US" sz="1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7F23-4664-BE49-A2B2-608D145E6907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8DD7B5-3CB9-0149-A111-298F19F45929}"/>
              </a:ext>
            </a:extLst>
          </p:cNvPr>
          <p:cNvCxnSpPr>
            <a:cxnSpLocks/>
          </p:cNvCxnSpPr>
          <p:nvPr/>
        </p:nvCxnSpPr>
        <p:spPr>
          <a:xfrm>
            <a:off x="7578148" y="4588085"/>
            <a:ext cx="3908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4AC447-8311-B846-A270-3D115E4B6B59}"/>
              </a:ext>
            </a:extLst>
          </p:cNvPr>
          <p:cNvSpPr txBox="1"/>
          <p:nvPr/>
        </p:nvSpPr>
        <p:spPr>
          <a:xfrm>
            <a:off x="11179897" y="468549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CA2264-4093-CE49-8A5C-2C0E726F6F4C}"/>
              </a:ext>
            </a:extLst>
          </p:cNvPr>
          <p:cNvCxnSpPr/>
          <p:nvPr/>
        </p:nvCxnSpPr>
        <p:spPr>
          <a:xfrm>
            <a:off x="8103135" y="2228797"/>
            <a:ext cx="0" cy="2520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3B4BC9-2E14-F54C-942D-06933EB6A7D3}"/>
              </a:ext>
            </a:extLst>
          </p:cNvPr>
          <p:cNvCxnSpPr/>
          <p:nvPr/>
        </p:nvCxnSpPr>
        <p:spPr>
          <a:xfrm>
            <a:off x="10831211" y="2228797"/>
            <a:ext cx="0" cy="2520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0208E8-0A45-1F42-91B5-F4A1936E04EF}"/>
              </a:ext>
            </a:extLst>
          </p:cNvPr>
          <p:cNvSpPr txBox="1"/>
          <p:nvPr/>
        </p:nvSpPr>
        <p:spPr>
          <a:xfrm>
            <a:off x="7920801" y="46854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C99E88-224D-434E-B133-16A42E2DB09A}"/>
              </a:ext>
            </a:extLst>
          </p:cNvPr>
          <p:cNvSpPr txBox="1"/>
          <p:nvPr/>
        </p:nvSpPr>
        <p:spPr>
          <a:xfrm>
            <a:off x="10647400" y="46854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6E2488-EA9F-7848-BECC-945F9D4FC5E0}"/>
              </a:ext>
            </a:extLst>
          </p:cNvPr>
          <p:cNvCxnSpPr/>
          <p:nvPr/>
        </p:nvCxnSpPr>
        <p:spPr>
          <a:xfrm>
            <a:off x="8178441" y="2228797"/>
            <a:ext cx="25808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AA5123-A35D-4F44-94C6-8B9A40F23351}"/>
              </a:ext>
            </a:extLst>
          </p:cNvPr>
          <p:cNvSpPr txBox="1"/>
          <p:nvPr/>
        </p:nvSpPr>
        <p:spPr>
          <a:xfrm>
            <a:off x="8398681" y="2015935"/>
            <a:ext cx="2353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TumblingProcessingTimeWindows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DF0B8-5F21-6142-BD32-E8A376A6BBF8}"/>
              </a:ext>
            </a:extLst>
          </p:cNvPr>
          <p:cNvCxnSpPr>
            <a:cxnSpLocks/>
          </p:cNvCxnSpPr>
          <p:nvPr/>
        </p:nvCxnSpPr>
        <p:spPr>
          <a:xfrm flipH="1" flipV="1">
            <a:off x="7754451" y="1723229"/>
            <a:ext cx="1" cy="302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D6C49-AC2F-A448-A1ED-9B71375595E2}"/>
              </a:ext>
            </a:extLst>
          </p:cNvPr>
          <p:cNvSpPr txBox="1"/>
          <p:nvPr/>
        </p:nvSpPr>
        <p:spPr>
          <a:xfrm>
            <a:off x="7402047" y="1814997"/>
            <a:ext cx="461665" cy="82759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75B196-A8BC-8E4D-BED8-041168A4CAC7}"/>
              </a:ext>
            </a:extLst>
          </p:cNvPr>
          <p:cNvCxnSpPr/>
          <p:nvPr/>
        </p:nvCxnSpPr>
        <p:spPr>
          <a:xfrm>
            <a:off x="7599086" y="3907606"/>
            <a:ext cx="366457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F1450D-5B5E-A047-856D-AEDE4F0F3012}"/>
              </a:ext>
            </a:extLst>
          </p:cNvPr>
          <p:cNvSpPr txBox="1"/>
          <p:nvPr/>
        </p:nvSpPr>
        <p:spPr>
          <a:xfrm>
            <a:off x="7230412" y="37229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5813342-F1F1-ED4C-80DE-3B3E6D78555C}"/>
              </a:ext>
            </a:extLst>
          </p:cNvPr>
          <p:cNvSpPr/>
          <p:nvPr/>
        </p:nvSpPr>
        <p:spPr>
          <a:xfrm>
            <a:off x="8451819" y="4081001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34A4F0-C150-A14D-B88A-80F089AC32AE}"/>
              </a:ext>
            </a:extLst>
          </p:cNvPr>
          <p:cNvSpPr/>
          <p:nvPr/>
        </p:nvSpPr>
        <p:spPr>
          <a:xfrm>
            <a:off x="10040390" y="4199543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282866-B995-2F4F-8B08-28F00422C6A3}"/>
              </a:ext>
            </a:extLst>
          </p:cNvPr>
          <p:cNvSpPr/>
          <p:nvPr/>
        </p:nvSpPr>
        <p:spPr>
          <a:xfrm>
            <a:off x="8756584" y="3353797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FE2F66-5572-1D48-9EF7-BFE44868F650}"/>
              </a:ext>
            </a:extLst>
          </p:cNvPr>
          <p:cNvSpPr/>
          <p:nvPr/>
        </p:nvSpPr>
        <p:spPr>
          <a:xfrm>
            <a:off x="9058947" y="2735882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0A8971-03FB-8C40-A481-F83511898CDD}"/>
              </a:ext>
            </a:extLst>
          </p:cNvPr>
          <p:cNvSpPr/>
          <p:nvPr/>
        </p:nvSpPr>
        <p:spPr>
          <a:xfrm>
            <a:off x="10077528" y="3005882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709839" y="4219950"/>
            <a:ext cx="222429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cc_id</a:t>
            </a:r>
            <a:r>
              <a:rPr lang="en-US" sz="1000" dirty="0"/>
              <a:t>                                      |Counter</a:t>
            </a:r>
          </a:p>
          <a:p>
            <a:r>
              <a:rPr lang="en-US" sz="1000" dirty="0"/>
              <a:t>" 5123-5985-1943-6358”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  <a:endCxn id="45" idx="2"/>
          </p:cNvCxnSpPr>
          <p:nvPr/>
        </p:nvCxnSpPr>
        <p:spPr>
          <a:xfrm flipV="1">
            <a:off x="7576050" y="2354374"/>
            <a:ext cx="1035788" cy="8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 flipV="1">
            <a:off x="7681492" y="3467423"/>
            <a:ext cx="1065221" cy="2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  <a:endCxn id="47" idx="1"/>
          </p:cNvCxnSpPr>
          <p:nvPr/>
        </p:nvCxnSpPr>
        <p:spPr>
          <a:xfrm>
            <a:off x="7576050" y="3743997"/>
            <a:ext cx="1166399" cy="106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8611838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8610078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8605814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B9D6B-C6A9-0C44-AAF6-7B993DEE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2039289"/>
            <a:ext cx="667224" cy="6672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 5127-3281-3201-7361” | “7.81” | 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EE2816E-B240-B94A-9223-F20E5701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3417365"/>
            <a:ext cx="667224" cy="6672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"5167-5669-5336-6937” | “72.49” |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2AB835-87B3-4B4B-9282-9FB4B2C9E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01" y="5998085"/>
            <a:ext cx="1883182" cy="56070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AA10C3-620D-C446-BD80-14EDE705CFB1}"/>
              </a:ext>
            </a:extLst>
          </p:cNvPr>
          <p:cNvCxnSpPr>
            <a:cxnSpLocks/>
            <a:stCxn id="52" idx="2"/>
            <a:endCxn id="18" idx="0"/>
          </p:cNvCxnSpPr>
          <p:nvPr/>
        </p:nvCxnSpPr>
        <p:spPr>
          <a:xfrm>
            <a:off x="10540792" y="5080956"/>
            <a:ext cx="0" cy="9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/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517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427A0C4-666C-C943-BF8D-5FFF015EC50E}"/>
              </a:ext>
            </a:extLst>
          </p:cNvPr>
          <p:cNvSpPr txBox="1"/>
          <p:nvPr/>
        </p:nvSpPr>
        <p:spPr>
          <a:xfrm>
            <a:off x="9091391" y="946467"/>
            <a:ext cx="2898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filter out if the cc-id is unique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 within the window {30 sec}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&amp;&amp; amount &lt;40.00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99D119-4AF7-3941-8C7E-2A227844A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6363" y="4741480"/>
            <a:ext cx="641178" cy="58637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 5123-5985-1943-6358” | 40.0” | </a:t>
            </a:r>
            <a:r>
              <a:rPr lang="en-US" sz="1400" dirty="0">
                <a:solidFill>
                  <a:srgbClr val="FF0000"/>
                </a:solidFill>
              </a:rPr>
              <a:t>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619C5CC-A359-8644-BD90-FFBC3812186E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6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393856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DE65-FC87-0A47-907E-3225CB0B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64CE6-C586-A043-9309-34E004FA77BA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EBE4-5E45-5144-AEB5-F351A8EF2302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89C08-10BF-6C4F-94BC-BC971D0830B1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C000B-876F-5841-B3B0-A3A902F4D64B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B64B1-B0F8-5B4B-B3E9-13A82FDC082A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F3956-CF68-654C-8292-86D5DC5DC38E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8BE3C-16BD-BF42-A44B-3A8C97FF7950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E22B3-677F-2044-89F7-5EF10D7D7713}"/>
              </a:ext>
            </a:extLst>
          </p:cNvPr>
          <p:cNvSpPr/>
          <p:nvPr/>
        </p:nvSpPr>
        <p:spPr>
          <a:xfrm>
            <a:off x="7204280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2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cctyp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fx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735E6F7-6A77-AE40-984B-F4A9A96BFE85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4860724" y="2677863"/>
            <a:ext cx="3063556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F0B8C57-10FB-514E-A4DC-E0A0E2EA18A1}"/>
              </a:ext>
            </a:extLst>
          </p:cNvPr>
          <p:cNvCxnSpPr>
            <a:cxnSpLocks/>
            <a:stCxn id="12" idx="0"/>
            <a:endCxn id="17" idx="1"/>
          </p:cNvCxnSpPr>
          <p:nvPr/>
        </p:nvCxnSpPr>
        <p:spPr>
          <a:xfrm rot="16200000" flipH="1" flipV="1">
            <a:off x="5162553" y="444454"/>
            <a:ext cx="1608318" cy="3915136"/>
          </a:xfrm>
          <a:prstGeom prst="bentConnector4">
            <a:avLst>
              <a:gd name="adj1" fmla="val -14214"/>
              <a:gd name="adj2" fmla="val 109866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C0D8B-5704-CB47-ABAA-C7C44A54F982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37FB9-F62B-AF49-B606-97A7402AB0A8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FB2C6-7769-E047-B6FF-687CDF8A0997}"/>
              </a:ext>
            </a:extLst>
          </p:cNvPr>
          <p:cNvSpPr txBox="1"/>
          <p:nvPr/>
        </p:nvSpPr>
        <p:spPr>
          <a:xfrm>
            <a:off x="4009144" y="2944571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SumCcTypFxAmt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97CEAF-36D4-514A-9DA1-97F1CAAD917B}"/>
              </a:ext>
            </a:extLst>
          </p:cNvPr>
          <p:cNvSpPr txBox="1"/>
          <p:nvPr/>
        </p:nvSpPr>
        <p:spPr>
          <a:xfrm>
            <a:off x="8043341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677103" y="4219950"/>
            <a:ext cx="2488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4:</a:t>
            </a:r>
          </a:p>
          <a:p>
            <a:r>
              <a:rPr lang="en-US" sz="1000" dirty="0" err="1"/>
              <a:t>Cc_type</a:t>
            </a:r>
            <a:r>
              <a:rPr lang="en-US" sz="1000" dirty="0"/>
              <a:t>  |</a:t>
            </a:r>
            <a:r>
              <a:rPr lang="en-US" sz="1000" dirty="0" err="1"/>
              <a:t>fx</a:t>
            </a:r>
            <a:r>
              <a:rPr lang="en-US" sz="1000" dirty="0"/>
              <a:t>    |</a:t>
            </a:r>
            <a:r>
              <a:rPr lang="en-US" sz="1000" dirty="0" err="1"/>
              <a:t>fx_account</a:t>
            </a:r>
            <a:r>
              <a:rPr lang="en-US" sz="1000" dirty="0"/>
              <a:t>| </a:t>
            </a:r>
            <a:r>
              <a:rPr lang="en-US" sz="1000" dirty="0" err="1"/>
              <a:t>amount_orig</a:t>
            </a:r>
            <a:endParaRPr lang="en-US" sz="1000" dirty="0"/>
          </a:p>
          <a:p>
            <a:r>
              <a:rPr lang="en-US" sz="1000" dirty="0"/>
              <a:t>Maestro |USD|CHF              |40.0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576050" y="2183529"/>
            <a:ext cx="1365329" cy="10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681492" y="3489439"/>
            <a:ext cx="1347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576050" y="3743997"/>
            <a:ext cx="1453352" cy="10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9009399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9007639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9003375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33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Cc_Type</a:t>
            </a:r>
            <a:r>
              <a:rPr lang="en-US" i="1" dirty="0">
                <a:solidFill>
                  <a:schemeClr val="accent1"/>
                </a:solidFill>
              </a:rPr>
              <a:t> | </a:t>
            </a:r>
            <a:r>
              <a:rPr lang="en-US" i="1" dirty="0" err="1">
                <a:solidFill>
                  <a:schemeClr val="accent1"/>
                </a:solidFill>
              </a:rPr>
              <a:t>fx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631934" y="1921777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Revolut</a:t>
            </a:r>
            <a:r>
              <a:rPr lang="en-US" sz="1000" dirty="0"/>
              <a:t>” | CHF | EURO | 3’152.210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749402" y="3289384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”Maestro” | USD | EUR | 852.75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699998" y="4612957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”Maestro” | USD | CHF | 1’652.27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6874C2B-3BED-864D-9322-5AD79F642CE0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2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268542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CD668-9EFE-0242-8A98-0B5347D6C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455" y="2767221"/>
            <a:ext cx="10515600" cy="95103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086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0E7D-18D3-E543-9276-2E948EA2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C707E-83DC-BB4C-88CF-C3A99F9C2735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CA457-8A0E-0E48-93BC-5B7FA51E8F58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07CE1-D450-D540-B322-C9BE1C20AC76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C8292-954B-E345-AA10-1F9B0C3C8887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5D188C-420B-9340-856B-63E4D07B018A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0383D5-E1D9-2D4D-B9B0-B178D88BFBBB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D58E-2963-D74C-B03D-67177F1A951B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8B1-61D6-1A43-BD29-D7252FEC732B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6266-287A-6E4F-98AE-455DBE21C48F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1F07-F71C-C742-BC46-F3DD46EF18C4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1A20-8313-314E-9F32-EA21B84DF26C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4F53C-8296-A848-A49D-C4ECA66FED59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2262B1-046A-A046-BB4A-94DC5F68C0B4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E1D53-C10B-1D41-83EA-6E1BC9459151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CDAD54-B201-F54C-924E-156A864AB7EA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5D54-B1B3-3C4B-96C3-ADFB1EAA9CF2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A28594C-6ADA-1645-8991-662A4DCB3F5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2F53D12-926A-5749-B943-8755C51899E9}"/>
              </a:ext>
            </a:extLst>
          </p:cNvPr>
          <p:cNvCxnSpPr>
            <a:cxnSpLocks/>
            <a:stCxn id="27" idx="3"/>
            <a:endCxn id="23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D7101A6-E722-874A-BA63-C47144BB6714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4E01870-B497-7944-9AF5-01AC135DA2F7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789281-955B-5F43-B03C-00BF31F1C1A7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92A61-163A-9C45-8E23-6FF4BFDF30BE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87497-4D15-A24D-9B06-574C680615ED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EC4D0-8942-7246-9D35-DD90AD8CB326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30359-0D37-EE4B-A0B3-E70906D4B378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4238553" y="3994144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53" y="3994144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508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7549272" y="253008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272" y="2530085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246211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700191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90653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668461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3081153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349384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309084" y="4061757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958553" y="4354144"/>
            <a:ext cx="272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2371837" y="4354144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5193938" y="3828622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849184" y="3828622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855792" y="3828622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2269045" y="5084655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2245786" y="4228016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3211188" y="4228017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5541364" y="5084383"/>
            <a:ext cx="129018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:</a:t>
            </a:r>
          </a:p>
          <a:p>
            <a:r>
              <a:rPr lang="en-US" sz="1000" dirty="0" err="1"/>
              <a:t>fx</a:t>
            </a:r>
            <a:r>
              <a:rPr lang="en-US" sz="1000" dirty="0"/>
              <a:t>&amp; </a:t>
            </a:r>
            <a:r>
              <a:rPr lang="en-US" sz="1000" dirty="0" err="1"/>
              <a:t>fx_account</a:t>
            </a:r>
            <a:endParaRPr lang="en-US" sz="1000" dirty="0"/>
          </a:p>
          <a:p>
            <a:r>
              <a:rPr lang="en-US" sz="1000" dirty="0"/>
              <a:t>USD_CHF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5591669" y="4241906"/>
            <a:ext cx="429107" cy="78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6166578" y="4241908"/>
            <a:ext cx="409725" cy="73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4119351" y="566659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834283" y="5967610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549271" y="3326246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Join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  <a:stCxn id="5" idx="6"/>
            <a:endCxn id="73" idx="2"/>
          </p:cNvCxnSpPr>
          <p:nvPr/>
        </p:nvCxnSpPr>
        <p:spPr>
          <a:xfrm>
            <a:off x="8269272" y="2890085"/>
            <a:ext cx="2560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6388A43-892F-FE4C-90D4-D5496E26DA14}"/>
              </a:ext>
            </a:extLst>
          </p:cNvPr>
          <p:cNvSpPr/>
          <p:nvPr/>
        </p:nvSpPr>
        <p:spPr>
          <a:xfrm>
            <a:off x="2450977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4A7CD7-39F2-E341-856B-F5576689135B}"/>
              </a:ext>
            </a:extLst>
          </p:cNvPr>
          <p:cNvSpPr/>
          <p:nvPr/>
        </p:nvSpPr>
        <p:spPr>
          <a:xfrm>
            <a:off x="2824939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AE0494-7E91-6241-8251-4EF3F3E60492}"/>
              </a:ext>
            </a:extLst>
          </p:cNvPr>
          <p:cNvSpPr/>
          <p:nvPr/>
        </p:nvSpPr>
        <p:spPr>
          <a:xfrm>
            <a:off x="3198901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3C70FA-4DD3-F644-AB88-8ED9F244AC79}"/>
              </a:ext>
            </a:extLst>
          </p:cNvPr>
          <p:cNvSpPr/>
          <p:nvPr/>
        </p:nvSpPr>
        <p:spPr>
          <a:xfrm>
            <a:off x="3572863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7A3687-C988-4241-94E6-12A0DB4734FC}"/>
              </a:ext>
            </a:extLst>
          </p:cNvPr>
          <p:cNvSpPr/>
          <p:nvPr/>
        </p:nvSpPr>
        <p:spPr>
          <a:xfrm>
            <a:off x="3946825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570A7-6AB7-8249-A686-2B1A8371887A}"/>
              </a:ext>
            </a:extLst>
          </p:cNvPr>
          <p:cNvSpPr/>
          <p:nvPr/>
        </p:nvSpPr>
        <p:spPr>
          <a:xfrm>
            <a:off x="2680909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A8C61E-BE78-9C46-94EF-8AAAF9C6C595}"/>
              </a:ext>
            </a:extLst>
          </p:cNvPr>
          <p:cNvSpPr/>
          <p:nvPr/>
        </p:nvSpPr>
        <p:spPr>
          <a:xfrm>
            <a:off x="3054871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17FECC-5D19-9149-9ED9-7FC19724AECD}"/>
              </a:ext>
            </a:extLst>
          </p:cNvPr>
          <p:cNvSpPr/>
          <p:nvPr/>
        </p:nvSpPr>
        <p:spPr>
          <a:xfrm>
            <a:off x="3428836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37B84E-7EB5-2D45-AE56-FFAD27EFCDD4}"/>
              </a:ext>
            </a:extLst>
          </p:cNvPr>
          <p:cNvSpPr txBox="1"/>
          <p:nvPr/>
        </p:nvSpPr>
        <p:spPr>
          <a:xfrm>
            <a:off x="431895" y="1147834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5CE88E8-1EC6-4848-86E4-D5B0F2F8E850}"/>
                  </a:ext>
                </a:extLst>
              </p:cNvPr>
              <p:cNvSpPr/>
              <p:nvPr/>
            </p:nvSpPr>
            <p:spPr>
              <a:xfrm>
                <a:off x="4239312" y="1433048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5CE88E8-1EC6-4848-86E4-D5B0F2F8E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12" y="1433048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 l="-3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5B42EA-B028-4442-BCBD-801C16C03A04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9312" y="1793048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657DF5-FB01-4D4B-A654-155167DA54F5}"/>
              </a:ext>
            </a:extLst>
          </p:cNvPr>
          <p:cNvCxnSpPr>
            <a:cxnSpLocks/>
          </p:cNvCxnSpPr>
          <p:nvPr/>
        </p:nvCxnSpPr>
        <p:spPr>
          <a:xfrm flipV="1">
            <a:off x="2372596" y="1793048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CE61E2F-3EEF-9D46-A3B6-4512113D2DCF}"/>
              </a:ext>
            </a:extLst>
          </p:cNvPr>
          <p:cNvSpPr/>
          <p:nvPr/>
        </p:nvSpPr>
        <p:spPr>
          <a:xfrm>
            <a:off x="5106132" y="1400295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94E47FF-C164-F749-A098-FD2E7F2D9744}"/>
              </a:ext>
            </a:extLst>
          </p:cNvPr>
          <p:cNvSpPr/>
          <p:nvPr/>
        </p:nvSpPr>
        <p:spPr>
          <a:xfrm>
            <a:off x="5411844" y="140029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D6232B-A6DF-2043-A7A2-EE652E562673}"/>
              </a:ext>
            </a:extLst>
          </p:cNvPr>
          <p:cNvSpPr/>
          <p:nvPr/>
        </p:nvSpPr>
        <p:spPr>
          <a:xfrm>
            <a:off x="5701792" y="1400295"/>
            <a:ext cx="270000" cy="27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400B80-9907-F645-88B4-1CD53F3EF831}"/>
              </a:ext>
            </a:extLst>
          </p:cNvPr>
          <p:cNvSpPr/>
          <p:nvPr/>
        </p:nvSpPr>
        <p:spPr>
          <a:xfrm>
            <a:off x="6031153" y="1400295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8E620D-CB85-DE4D-B186-BDC629F48551}"/>
              </a:ext>
            </a:extLst>
          </p:cNvPr>
          <p:cNvSpPr/>
          <p:nvPr/>
        </p:nvSpPr>
        <p:spPr>
          <a:xfrm>
            <a:off x="6549704" y="140029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6D3F6F1-A5BE-CB4C-9C7A-BE9CA7A8758F}"/>
              </a:ext>
            </a:extLst>
          </p:cNvPr>
          <p:cNvSpPr/>
          <p:nvPr/>
        </p:nvSpPr>
        <p:spPr>
          <a:xfrm>
            <a:off x="6910596" y="1400295"/>
            <a:ext cx="270000" cy="270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C6B0B8-7520-9846-9A5B-423E956F6B4B}"/>
              </a:ext>
            </a:extLst>
          </p:cNvPr>
          <p:cNvSpPr/>
          <p:nvPr/>
        </p:nvSpPr>
        <p:spPr>
          <a:xfrm>
            <a:off x="8904095" y="2453925"/>
            <a:ext cx="360000" cy="360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07B8FC-7C2B-0A45-8C3E-5937EDF1938D}"/>
              </a:ext>
            </a:extLst>
          </p:cNvPr>
          <p:cNvSpPr/>
          <p:nvPr/>
        </p:nvSpPr>
        <p:spPr>
          <a:xfrm>
            <a:off x="9583603" y="245392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917573B-0FF2-8547-9DA3-4AA77D42690D}"/>
              </a:ext>
            </a:extLst>
          </p:cNvPr>
          <p:cNvCxnSpPr>
            <a:cxnSpLocks/>
            <a:stCxn id="60" idx="4"/>
            <a:endCxn id="5" idx="1"/>
          </p:cNvCxnSpPr>
          <p:nvPr/>
        </p:nvCxnSpPr>
        <p:spPr>
          <a:xfrm>
            <a:off x="6166153" y="1670295"/>
            <a:ext cx="1488561" cy="96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B5B2EF-65F8-CD48-B7F7-3BE04F2226B3}"/>
              </a:ext>
            </a:extLst>
          </p:cNvPr>
          <p:cNvCxnSpPr>
            <a:cxnSpLocks/>
            <a:stCxn id="21" idx="5"/>
            <a:endCxn id="5" idx="3"/>
          </p:cNvCxnSpPr>
          <p:nvPr/>
        </p:nvCxnSpPr>
        <p:spPr>
          <a:xfrm flipV="1">
            <a:off x="6259088" y="3144643"/>
            <a:ext cx="1395626" cy="91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83AA8B8-EF39-1349-9A00-EF71DFBCF7E0}"/>
              </a:ext>
            </a:extLst>
          </p:cNvPr>
          <p:cNvSpPr txBox="1"/>
          <p:nvPr/>
        </p:nvSpPr>
        <p:spPr>
          <a:xfrm>
            <a:off x="2275650" y="2209864"/>
            <a:ext cx="207229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fx_target":”CHF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":”USD",</a:t>
            </a:r>
          </a:p>
          <a:p>
            <a:r>
              <a:rPr lang="en-US" sz="1000" dirty="0"/>
              <a:t>   "fx_rate":1.12,</a:t>
            </a:r>
          </a:p>
          <a:p>
            <a:r>
              <a:rPr lang="en-US" sz="1000" dirty="0"/>
              <a:t>   "timestamp": 1566829043001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08F335-4BCF-3C43-96D5-C9530A59DB02}"/>
              </a:ext>
            </a:extLst>
          </p:cNvPr>
          <p:cNvSpPr txBox="1"/>
          <p:nvPr/>
        </p:nvSpPr>
        <p:spPr>
          <a:xfrm>
            <a:off x="8270504" y="3314638"/>
            <a:ext cx="207229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":{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fx_target":"CHF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   "fx_rate":1.12,</a:t>
            </a:r>
          </a:p>
          <a:p>
            <a:r>
              <a:rPr lang="en-US" sz="1000" dirty="0"/>
              <a:t>      "timestamp":1566829043001</a:t>
            </a:r>
          </a:p>
          <a:p>
            <a:r>
              <a:rPr lang="en-US" sz="1000" dirty="0"/>
              <a:t>   },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trx</a:t>
            </a:r>
            <a:r>
              <a:rPr lang="en-US" sz="1000" dirty="0"/>
              <a:t>":{</a:t>
            </a:r>
          </a:p>
          <a:p>
            <a:r>
              <a:rPr lang="en-US" sz="1000" dirty="0"/>
              <a:t>      "timestamp":1566829043004,</a:t>
            </a:r>
          </a:p>
          <a:p>
            <a:r>
              <a:rPr lang="en-US" sz="1000" dirty="0"/>
              <a:t>      "cc_id":"5123-5985-1943-6358",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"shop_id":3,</a:t>
            </a:r>
          </a:p>
          <a:p>
            <a:r>
              <a:rPr lang="en-US" sz="1000" dirty="0"/>
              <a:t>   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"amount_orig":40.0</a:t>
            </a:r>
          </a:p>
          <a:p>
            <a:r>
              <a:rPr lang="en-US" sz="1000" dirty="0"/>
              <a:t>   }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67717F-86DC-ED46-AB0A-2E6AADA55BF6}"/>
              </a:ext>
            </a:extLst>
          </p:cNvPr>
          <p:cNvCxnSpPr>
            <a:cxnSpLocks/>
          </p:cNvCxnSpPr>
          <p:nvPr/>
        </p:nvCxnSpPr>
        <p:spPr>
          <a:xfrm flipV="1">
            <a:off x="2272438" y="1699354"/>
            <a:ext cx="738432" cy="50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E5654A3-8F52-CB40-86D6-33C4ECEBB69D}"/>
              </a:ext>
            </a:extLst>
          </p:cNvPr>
          <p:cNvCxnSpPr>
            <a:cxnSpLocks/>
          </p:cNvCxnSpPr>
          <p:nvPr/>
        </p:nvCxnSpPr>
        <p:spPr>
          <a:xfrm flipH="1" flipV="1">
            <a:off x="3151874" y="1699356"/>
            <a:ext cx="811880" cy="51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01D7817-2D9D-1343-B13A-4207F6B2F1C4}"/>
              </a:ext>
            </a:extLst>
          </p:cNvPr>
          <p:cNvCxnSpPr>
            <a:cxnSpLocks/>
          </p:cNvCxnSpPr>
          <p:nvPr/>
        </p:nvCxnSpPr>
        <p:spPr>
          <a:xfrm flipV="1">
            <a:off x="8282945" y="2807072"/>
            <a:ext cx="738432" cy="50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DB9E13C-F9CB-8446-89FD-BD40A68386E7}"/>
              </a:ext>
            </a:extLst>
          </p:cNvPr>
          <p:cNvCxnSpPr>
            <a:cxnSpLocks/>
          </p:cNvCxnSpPr>
          <p:nvPr/>
        </p:nvCxnSpPr>
        <p:spPr>
          <a:xfrm flipH="1" flipV="1">
            <a:off x="9162381" y="2807074"/>
            <a:ext cx="672468" cy="51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5385B12-19A5-4640-B1EF-ECDFD2BD013F}"/>
                  </a:ext>
                </a:extLst>
              </p:cNvPr>
              <p:cNvSpPr/>
              <p:nvPr/>
            </p:nvSpPr>
            <p:spPr>
              <a:xfrm>
                <a:off x="10829672" y="253008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5385B12-19A5-4640-B1EF-ECDFD2BD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672" y="2530085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 l="-517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8FDA1464-A385-A740-9F5D-1894A827779D}"/>
              </a:ext>
            </a:extLst>
          </p:cNvPr>
          <p:cNvSpPr txBox="1"/>
          <p:nvPr/>
        </p:nvSpPr>
        <p:spPr>
          <a:xfrm>
            <a:off x="10145517" y="3302562"/>
            <a:ext cx="209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Publishing to Kafka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FC03622-EDBA-714A-A7FA-C0C465E4330D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3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420232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E43B-F67A-9A46-88E3-23B56C90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Case: 4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4310194-A6AC-344C-B05C-B32E723408E1}"/>
              </a:ext>
            </a:extLst>
          </p:cNvPr>
          <p:cNvCxnSpPr>
            <a:cxnSpLocks/>
            <a:stCxn id="31" idx="3"/>
            <a:endCxn id="32" idx="2"/>
          </p:cNvCxnSpPr>
          <p:nvPr/>
        </p:nvCxnSpPr>
        <p:spPr>
          <a:xfrm flipV="1">
            <a:off x="5307320" y="2677862"/>
            <a:ext cx="5716018" cy="996218"/>
          </a:xfrm>
          <a:prstGeom prst="bentConnector2">
            <a:avLst/>
          </a:prstGeom>
          <a:ln w="57150" cap="flat">
            <a:solidFill>
              <a:srgbClr val="FFC00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6C5DAC6-7F99-EB46-9B3A-FE08DBAC3E15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DAED-3DB1-1445-B9BB-E1955F07C9FB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24012-C6D7-8445-B12C-EF4B81C0B617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87121-B413-9741-8D46-D46966D47707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8AF649-EEA0-3847-B2CE-B3500B1806F1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4D3A7-06D5-AB4E-95DE-D9DD9E251910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CE676-83A5-4C43-9867-99B8989A5766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816903-C8C2-094D-A894-08E40D462F09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F930E-5486-4A4E-87EA-D6E7AD462372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754C55-CB57-B54C-A240-F07EC8BB8ADD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95997-B597-F64C-A187-2ABF4D517D9B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4E80A0-AC65-1A49-BF9B-88EDE9F6E1A7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4151E-4894-484F-9B3A-EF5B4F9B29EA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12C28-EFFC-F940-98B7-8E982A90D7FC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FDA46E-2562-004F-9B2A-9B34B6F873A5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3F878F-4391-D74B-82F0-33470BC591E4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3960006-1FF1-4C4C-8343-40DF5E49D361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1257F26-6C94-2D49-8FFA-AA265DCD3CD3}"/>
              </a:ext>
            </a:extLst>
          </p:cNvPr>
          <p:cNvCxnSpPr>
            <a:cxnSpLocks/>
            <a:stCxn id="28" idx="3"/>
            <a:endCxn id="24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13BF75-2235-494E-BE39-468F53DB7413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1DA156-D6F8-D440-9A5D-64863731AEEB}"/>
              </a:ext>
            </a:extLst>
          </p:cNvPr>
          <p:cNvCxnSpPr>
            <a:cxnSpLocks/>
            <a:stCxn id="24" idx="0"/>
            <a:endCxn id="31" idx="1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A06EF-BE1F-2F47-AF44-1F2810B10E71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B30D8-7362-B44B-9A6A-93834D35F128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A370BD-B577-204E-92AE-34D39A30A9D2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76B0A-E41C-E54F-930F-D4A0369BFE07}"/>
              </a:ext>
            </a:extLst>
          </p:cNvPr>
          <p:cNvSpPr txBox="1"/>
          <p:nvPr/>
        </p:nvSpPr>
        <p:spPr>
          <a:xfrm>
            <a:off x="4009144" y="2944571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SumCcIdFxAmt</a:t>
            </a:r>
            <a:endParaRPr lang="en-US" sz="14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DE548-D498-0841-B8F9-4593FD0BB62A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9E337-4459-5C46-9FE5-4D7C3196B81F}"/>
              </a:ext>
            </a:extLst>
          </p:cNvPr>
          <p:cNvSpPr txBox="1"/>
          <p:nvPr/>
        </p:nvSpPr>
        <p:spPr>
          <a:xfrm>
            <a:off x="4009144" y="3412470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TrxFxCombined</a:t>
            </a:r>
            <a:endParaRPr lang="en-US" sz="1400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848CD5-A395-744F-AB04-FFAE3D92D9C5}"/>
              </a:ext>
            </a:extLst>
          </p:cNvPr>
          <p:cNvSpPr/>
          <p:nvPr/>
        </p:nvSpPr>
        <p:spPr>
          <a:xfrm>
            <a:off x="10303338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TABLE</a:t>
            </a:r>
          </a:p>
          <a:p>
            <a:pPr algn="ctr"/>
            <a:r>
              <a:rPr lang="en-US" sz="1400" i="1" dirty="0" err="1">
                <a:solidFill>
                  <a:schemeClr val="tx1"/>
                </a:solidFill>
              </a:rPr>
              <a:t>FxRisk</a:t>
            </a:r>
            <a:r>
              <a:rPr lang="en-US" sz="1400" i="1" dirty="0">
                <a:solidFill>
                  <a:schemeClr val="tx1"/>
                </a:solidFill>
              </a:rPr>
              <a:t> Calc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EB4E-4148-7148-A906-AA25376E60DF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17CEA3-9875-5546-B8ED-D93185BB1561}"/>
              </a:ext>
            </a:extLst>
          </p:cNvPr>
          <p:cNvCxnSpPr>
            <a:cxnSpLocks/>
            <a:stCxn id="32" idx="0"/>
            <a:endCxn id="33" idx="1"/>
          </p:cNvCxnSpPr>
          <p:nvPr/>
        </p:nvCxnSpPr>
        <p:spPr>
          <a:xfrm rot="16200000" flipH="1" flipV="1">
            <a:off x="6243615" y="-636609"/>
            <a:ext cx="2545252" cy="7014194"/>
          </a:xfrm>
          <a:prstGeom prst="bentConnector4">
            <a:avLst>
              <a:gd name="adj1" fmla="val -17653"/>
              <a:gd name="adj2" fmla="val 109403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633946-8E22-A749-B7DD-97C2ACA02757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729519-1E80-4C4C-9413-0CDF764FFD45}"/>
              </a:ext>
            </a:extLst>
          </p:cNvPr>
          <p:cNvSpPr txBox="1"/>
          <p:nvPr/>
        </p:nvSpPr>
        <p:spPr>
          <a:xfrm>
            <a:off x="1113694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7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C4F644-078E-8E45-9DAF-ECEBEC74C01F}"/>
              </a:ext>
            </a:extLst>
          </p:cNvPr>
          <p:cNvCxnSpPr>
            <a:cxnSpLocks/>
            <a:stCxn id="16" idx="3"/>
            <a:endCxn id="50" idx="1"/>
          </p:cNvCxnSpPr>
          <p:nvPr/>
        </p:nvCxnSpPr>
        <p:spPr>
          <a:xfrm>
            <a:off x="4610957" y="5505988"/>
            <a:ext cx="3259201" cy="318"/>
          </a:xfrm>
          <a:prstGeom prst="straightConnector1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037A51-068B-3B46-8DB2-95EB5153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in a nutshell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17AA6-D422-D048-8E8F-55EF65956BB3}"/>
              </a:ext>
            </a:extLst>
          </p:cNvPr>
          <p:cNvSpPr txBox="1"/>
          <p:nvPr/>
        </p:nvSpPr>
        <p:spPr>
          <a:xfrm>
            <a:off x="1423287" y="5306251"/>
            <a:ext cx="113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Producer</a:t>
            </a:r>
            <a:endParaRPr lang="en-US" sz="1400" i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19BFA5-D316-8A46-A3E9-D436C570A876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2557636" y="5505988"/>
            <a:ext cx="1442192" cy="318"/>
          </a:xfrm>
          <a:prstGeom prst="straightConnector1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604771-AF4D-0A41-B164-8B03758D9972}"/>
              </a:ext>
            </a:extLst>
          </p:cNvPr>
          <p:cNvGrpSpPr/>
          <p:nvPr/>
        </p:nvGrpSpPr>
        <p:grpSpPr>
          <a:xfrm>
            <a:off x="5730535" y="1919879"/>
            <a:ext cx="3077734" cy="453964"/>
            <a:chOff x="5730535" y="1919879"/>
            <a:chExt cx="3077734" cy="45396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B6FF1A-4129-7C45-A877-017910C1B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35" y="1919879"/>
              <a:ext cx="453964" cy="45396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88CF46-2E11-EE45-BC08-9F31DAC33FDF}"/>
                </a:ext>
              </a:extLst>
            </p:cNvPr>
            <p:cNvSpPr txBox="1"/>
            <p:nvPr/>
          </p:nvSpPr>
          <p:spPr>
            <a:xfrm>
              <a:off x="6201341" y="1992973"/>
              <a:ext cx="371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pPr marL="0" indent="0" algn="l">
                <a:buClr>
                  <a:schemeClr val="accent6">
                    <a:lumMod val="20000"/>
                    <a:lumOff val="80000"/>
                  </a:schemeClr>
                </a:buClr>
                <a:buNone/>
              </a:pP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CSV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5C02CD0F-0F05-2040-8363-3E4D00164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4378" y="1966861"/>
              <a:ext cx="419511" cy="3600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6BD42D8-6BDD-914D-8748-95F0D9F0223E}"/>
                </a:ext>
              </a:extLst>
            </p:cNvPr>
            <p:cNvSpPr txBox="1"/>
            <p:nvPr/>
          </p:nvSpPr>
          <p:spPr>
            <a:xfrm>
              <a:off x="7288558" y="1992973"/>
              <a:ext cx="15197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pPr marL="0" indent="0" algn="l">
                <a:buClr>
                  <a:schemeClr val="accent6">
                    <a:lumMod val="20000"/>
                    <a:lumOff val="80000"/>
                  </a:schemeClr>
                </a:buClr>
                <a:buNone/>
              </a:pP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ORC, Elastic, CSV, …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4476BA2-0D3B-A145-93DC-3DA557B99011}"/>
              </a:ext>
            </a:extLst>
          </p:cNvPr>
          <p:cNvSpPr txBox="1"/>
          <p:nvPr/>
        </p:nvSpPr>
        <p:spPr>
          <a:xfrm>
            <a:off x="7870158" y="5306251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Consumer</a:t>
            </a:r>
            <a:endParaRPr lang="en-US" sz="1400" i="1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E10FCE-F833-4749-8ACE-ABA2817A56D3}"/>
              </a:ext>
            </a:extLst>
          </p:cNvPr>
          <p:cNvGrpSpPr/>
          <p:nvPr/>
        </p:nvGrpSpPr>
        <p:grpSpPr>
          <a:xfrm>
            <a:off x="3999829" y="2889000"/>
            <a:ext cx="5119389" cy="2616988"/>
            <a:chOff x="3999829" y="2889000"/>
            <a:chExt cx="5119389" cy="261698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25F2B3-EC1C-2E45-8CE3-1200016969F3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 flipV="1">
              <a:off x="4651032" y="4680255"/>
              <a:ext cx="3219126" cy="1"/>
            </a:xfrm>
            <a:prstGeom prst="straightConnector1">
              <a:avLst/>
            </a:prstGeom>
            <a:ln w="57150" cap="flat">
              <a:solidFill>
                <a:schemeClr val="accent4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DB21BF-E719-F649-8922-31EA5C553B9C}"/>
                </a:ext>
              </a:extLst>
            </p:cNvPr>
            <p:cNvSpPr txBox="1"/>
            <p:nvPr/>
          </p:nvSpPr>
          <p:spPr>
            <a:xfrm>
              <a:off x="7870158" y="4480200"/>
              <a:ext cx="124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Consumer</a:t>
              </a:r>
              <a:endParaRPr lang="en-US" sz="1400" i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9C4166-8157-A941-98E1-9058BAE3DDBE}"/>
                </a:ext>
              </a:extLst>
            </p:cNvPr>
            <p:cNvSpPr/>
            <p:nvPr/>
          </p:nvSpPr>
          <p:spPr>
            <a:xfrm>
              <a:off x="5727737" y="2889000"/>
              <a:ext cx="144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</a:rPr>
                <a:t>Apache </a:t>
              </a:r>
              <a:r>
                <a:rPr lang="en-US" sz="2000" i="1" dirty="0" err="1">
                  <a:solidFill>
                    <a:srgbClr val="FF0000"/>
                  </a:solidFill>
                </a:rPr>
                <a:t>Flink</a:t>
              </a:r>
              <a:endParaRPr lang="en-US" sz="20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F99807D-F22F-FF42-A4FB-5A3E1BF3E1A1}"/>
                </a:ext>
              </a:extLst>
            </p:cNvPr>
            <p:cNvCxnSpPr>
              <a:cxnSpLocks/>
              <a:stCxn id="12" idx="1"/>
              <a:endCxn id="17" idx="1"/>
            </p:cNvCxnSpPr>
            <p:nvPr/>
          </p:nvCxnSpPr>
          <p:spPr>
            <a:xfrm rot="10800000" flipV="1">
              <a:off x="3999829" y="3429000"/>
              <a:ext cx="1727909" cy="1251256"/>
            </a:xfrm>
            <a:prstGeom prst="bentConnector3">
              <a:avLst>
                <a:gd name="adj1" fmla="val 146017"/>
              </a:avLst>
            </a:prstGeom>
            <a:ln w="57150" cap="flat">
              <a:solidFill>
                <a:schemeClr val="accent6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45B6676-ACD9-824C-8C6E-37F23EF765EE}"/>
                </a:ext>
              </a:extLst>
            </p:cNvPr>
            <p:cNvCxnSpPr>
              <a:cxnSpLocks/>
              <a:stCxn id="16" idx="3"/>
              <a:endCxn id="12" idx="2"/>
            </p:cNvCxnSpPr>
            <p:nvPr/>
          </p:nvCxnSpPr>
          <p:spPr>
            <a:xfrm flipV="1">
              <a:off x="4610957" y="3969000"/>
              <a:ext cx="1836780" cy="1536988"/>
            </a:xfrm>
            <a:prstGeom prst="bentConnector2">
              <a:avLst/>
            </a:prstGeom>
            <a:ln w="57150" cap="flat">
              <a:solidFill>
                <a:schemeClr val="accent2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67D926-A56B-F544-8C85-C6F2EDF6479F}"/>
                </a:ext>
              </a:extLst>
            </p:cNvPr>
            <p:cNvSpPr txBox="1"/>
            <p:nvPr/>
          </p:nvSpPr>
          <p:spPr>
            <a:xfrm>
              <a:off x="4533754" y="3039880"/>
              <a:ext cx="1134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Producer</a:t>
              </a:r>
              <a:endParaRPr lang="en-US" sz="1400" i="1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AB7571-5BE6-2F4A-A8E2-7891A7391984}"/>
              </a:ext>
            </a:extLst>
          </p:cNvPr>
          <p:cNvSpPr/>
          <p:nvPr/>
        </p:nvSpPr>
        <p:spPr>
          <a:xfrm>
            <a:off x="3999828" y="4383157"/>
            <a:ext cx="1591500" cy="1688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rgbClr val="FF0000"/>
                </a:solidFill>
              </a:rPr>
              <a:t>Apache </a:t>
            </a:r>
            <a:br>
              <a:rPr lang="en-US" sz="1800" i="1" dirty="0">
                <a:solidFill>
                  <a:srgbClr val="FF0000"/>
                </a:solidFill>
              </a:rPr>
            </a:br>
            <a:r>
              <a:rPr lang="en-US" sz="1800" i="1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ED8CB-94A3-4C41-8062-0ABCF4A08859}"/>
              </a:ext>
            </a:extLst>
          </p:cNvPr>
          <p:cNvSpPr txBox="1"/>
          <p:nvPr/>
        </p:nvSpPr>
        <p:spPr>
          <a:xfrm>
            <a:off x="3999828" y="5352099"/>
            <a:ext cx="61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6EF72-2C3E-6C48-A35C-48D62B1B2416}"/>
              </a:ext>
            </a:extLst>
          </p:cNvPr>
          <p:cNvSpPr txBox="1"/>
          <p:nvPr/>
        </p:nvSpPr>
        <p:spPr>
          <a:xfrm>
            <a:off x="3999828" y="4526367"/>
            <a:ext cx="65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266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A82A-6C30-6249-AC54-57BC804A2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455" y="2767221"/>
            <a:ext cx="10515600" cy="951030"/>
          </a:xfrm>
        </p:spPr>
        <p:txBody>
          <a:bodyPr/>
          <a:lstStyle/>
          <a:p>
            <a:r>
              <a:rPr lang="en-US" dirty="0"/>
              <a:t>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34397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2D2D-524D-2E47-AB41-F54605B4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Dataflow Programming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A6131-F969-A246-A4D1-D7079E0B7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1"/>
          <a:stretch/>
        </p:blipFill>
        <p:spPr>
          <a:xfrm>
            <a:off x="981287" y="1252329"/>
            <a:ext cx="9218436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2D2D-524D-2E47-AB41-F54605B4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Programming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30591-69B1-B84B-84C8-5D1A1CDAA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43"/>
          <a:stretch/>
        </p:blipFill>
        <p:spPr>
          <a:xfrm>
            <a:off x="981288" y="4151505"/>
            <a:ext cx="6697717" cy="2089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6131-F969-A246-A4D1-D7079E0B7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1"/>
          <a:stretch/>
        </p:blipFill>
        <p:spPr>
          <a:xfrm>
            <a:off x="981287" y="1252330"/>
            <a:ext cx="6697717" cy="24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E960-6FEB-3745-8DA4-A3F05DD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Dataflows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5B30D-07D3-F04C-8DD0-E8BCD37C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12793"/>
            <a:ext cx="7174064" cy="47754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808CED3-A985-384B-9CA7-787D6B26A28F}"/>
              </a:ext>
            </a:extLst>
          </p:cNvPr>
          <p:cNvSpPr/>
          <p:nvPr/>
        </p:nvSpPr>
        <p:spPr>
          <a:xfrm>
            <a:off x="874643" y="5814391"/>
            <a:ext cx="2047461" cy="566532"/>
          </a:xfrm>
          <a:prstGeom prst="wedgeRoundRectCallout">
            <a:avLst>
              <a:gd name="adj1" fmla="val -47907"/>
              <a:gd name="adj2" fmla="val -13059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At least one thread for each Kafka partition</a:t>
            </a:r>
          </a:p>
        </p:txBody>
      </p:sp>
    </p:spTree>
    <p:extLst>
      <p:ext uri="{BB962C8B-B14F-4D97-AF65-F5344CB8AC3E}">
        <p14:creationId xmlns:p14="http://schemas.microsoft.com/office/powerpoint/2010/main" val="27165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2098-76A2-E048-BAE9-3B8BF1B3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38850-5839-9346-97EC-6342A03C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" t="4017" r="1982" b="7082"/>
          <a:stretch/>
        </p:blipFill>
        <p:spPr>
          <a:xfrm>
            <a:off x="548640" y="1391478"/>
            <a:ext cx="9777955" cy="38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814E-43C2-6643-A5AB-39A42731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195C7-E217-2D49-9F13-D752DA21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867728"/>
            <a:ext cx="8069493" cy="38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oudera-White">
  <a:themeElements>
    <a:clrScheme name="Cloudera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Cloudera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/>
      <a:lstStyle>
        <a:defPPr marL="0" indent="0" algn="l">
          <a:buClr>
            <a:schemeClr val="accent6">
              <a:lumMod val="20000"/>
              <a:lumOff val="80000"/>
            </a:schemeClr>
          </a:buClr>
          <a:buNone/>
          <a:defRPr sz="1400" dirty="0">
            <a:solidFill>
              <a:schemeClr val="accent6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era_Toolkit_Dark_2018_030618_EV.pptx" id="{F3697C09-4429-4B89-8864-66A64E985461}" vid="{EF544AEE-E67E-4985-B590-F3BB6F01B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Cloudera_Toolkit_Dark_2018_030618_EV</Template>
  <TotalTime>3034</TotalTime>
  <Words>1047</Words>
  <Application>Microsoft Macintosh PowerPoint</Application>
  <PresentationFormat>Widescreen</PresentationFormat>
  <Paragraphs>288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Cambria Math</vt:lpstr>
      <vt:lpstr>Lato</vt:lpstr>
      <vt:lpstr>Lato Light</vt:lpstr>
      <vt:lpstr>Roboto</vt:lpstr>
      <vt:lpstr>Roboto Light</vt:lpstr>
      <vt:lpstr>Roboto Regular</vt:lpstr>
      <vt:lpstr>Cloudera-White</vt:lpstr>
      <vt:lpstr>Streaming Intro</vt:lpstr>
      <vt:lpstr>PowerPoint Presentation</vt:lpstr>
      <vt:lpstr>Apache Flink in a nutshell</vt:lpstr>
      <vt:lpstr>PowerPoint Presentation</vt:lpstr>
      <vt:lpstr>Dataflow Programming Model</vt:lpstr>
      <vt:lpstr>Dataflow Programming Model</vt:lpstr>
      <vt:lpstr>Parallel Dataflows</vt:lpstr>
      <vt:lpstr>Windows</vt:lpstr>
      <vt:lpstr>time</vt:lpstr>
      <vt:lpstr>PowerPoint Presentation</vt:lpstr>
      <vt:lpstr>Use Case Overview</vt:lpstr>
      <vt:lpstr>Use Case: 1</vt:lpstr>
      <vt:lpstr>PowerPoint Presentation</vt:lpstr>
      <vt:lpstr>Use Case: 5</vt:lpstr>
      <vt:lpstr>PowerPoint Presentation</vt:lpstr>
      <vt:lpstr>Use Case: 6</vt:lpstr>
      <vt:lpstr>PowerPoint Presentation</vt:lpstr>
      <vt:lpstr>Use Case: 2</vt:lpstr>
      <vt:lpstr>PowerPoint Presentation</vt:lpstr>
      <vt:lpstr>Use Case: 3</vt:lpstr>
      <vt:lpstr>PowerPoint Presentation</vt:lpstr>
      <vt:lpstr>Use Case: 4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Cloudera Toolkit (Dark) 2018</dc:title>
  <dc:subject/>
  <dc:creator>Deckhand</dc:creator>
  <cp:keywords/>
  <dc:description/>
  <cp:lastModifiedBy>Marcel Däppen</cp:lastModifiedBy>
  <cp:revision>72</cp:revision>
  <dcterms:created xsi:type="dcterms:W3CDTF">2018-03-07T01:22:40Z</dcterms:created>
  <dcterms:modified xsi:type="dcterms:W3CDTF">2019-09-06T09:30:20Z</dcterms:modified>
  <cp:category/>
</cp:coreProperties>
</file>